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_rels/drawing1.xml.rels" ContentType="application/vnd.openxmlformats-package.relationships+xml"/>
  <Override PartName="/ppt/diagrams/_rels/data1.xml.rels" ContentType="application/vnd.openxmlformats-package.relationships+xml"/>
  <Override PartName="/ppt/diagrams/drawing1.xml" ContentType="application/vnd.ms-office.drawingml.diagramDrawing+xml"/>
  <Override PartName="/ppt/_rels/presentation.xml.rels" ContentType="application/vnd.openxmlformats-package.relationships+xml"/>
  <Override PartName="/ppt/media/OOXDiagramDataRels1_2.png" ContentType="image/png"/>
  <Override PartName="/ppt/media/image2.png" ContentType="image/png"/>
  <Override PartName="/ppt/media/OOXDiagramDataRels1_0.png" ContentType="image/png"/>
  <Override PartName="/ppt/media/image23.png" ContentType="image/png"/>
  <Override PartName="/ppt/media/image4.png" ContentType="image/png"/>
  <Override PartName="/ppt/media/OOXDiagramDataRels1_3.svg" ContentType="image/svg"/>
  <Override PartName="/ppt/media/image5.png" ContentType="image/png"/>
  <Override PartName="/ppt/media/image10.png" ContentType="image/png"/>
  <Override PartName="/ppt/media/image7.png" ContentType="image/png"/>
  <Override PartName="/ppt/media/image12.png" ContentType="image/png"/>
  <Override PartName="/ppt/media/image8.png" ContentType="image/png"/>
  <Override PartName="/ppt/media/OOXDiagramDrawingRels1_1.svg" ContentType="image/svg"/>
  <Override PartName="/ppt/media/image22.png" ContentType="image/png"/>
  <Override PartName="/ppt/media/image13.png" ContentType="image/png"/>
  <Override PartName="/ppt/media/image9.png" ContentType="image/png"/>
  <Override PartName="/ppt/media/OOXDiagramDrawingRels1_2.png" ContentType="image/png"/>
  <Override PartName="/ppt/media/image6.png" ContentType="image/png"/>
  <Override PartName="/ppt/media/image11.png" ContentType="image/png"/>
  <Override PartName="/ppt/media/OOXDiagramDrawingRels1_3.svg" ContentType="image/svg"/>
  <Override PartName="/ppt/media/image1.png" ContentType="image/png"/>
  <Override PartName="/ppt/media/OOXDiagramDrawingRels1_0.png" ContentType="image/png"/>
  <Override PartName="/ppt/media/image24.png" ContentType="image/png"/>
  <Override PartName="/ppt/media/image3.png" ContentType="image/png"/>
  <Override PartName="/ppt/media/image25.png" ContentType="image/png"/>
  <Override PartName="/ppt/media/OOXDiagramDataRels1_1.svg" ContentType="image/svg"/>
  <Override PartName="/ppt/media/image14.png" ContentType="image/png"/>
  <Override PartName="/ppt/media/image15.png" ContentType="image/png"/>
  <Override PartName="/ppt/media/image16.jpeg" ContentType="image/jpe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diagrams/_rels/data1.xml.rels><?xml version="1.0" encoding="UTF-8"?>
<Relationships xmlns="http://schemas.openxmlformats.org/package/2006/relationships"><Relationship Id="rId1" Type="http://schemas.openxmlformats.org/officeDocument/2006/relationships/image" Target="../media/OOXDiagramDataRels1_0.png"/><Relationship Id="rId2" Type="http://schemas.openxmlformats.org/officeDocument/2006/relationships/image" Target="../media/OOXDiagramDataRels1_1.svg"/><Relationship Id="rId3" Type="http://schemas.openxmlformats.org/officeDocument/2006/relationships/image" Target="../media/OOXDiagramDataRels1_2.png"/><Relationship Id="rId4" Type="http://schemas.openxmlformats.org/officeDocument/2006/relationships/image" Target="../media/OOXDiagramDataRels1_3.svg"/>
</Relationships>
</file>

<file path=ppt/diagrams/_rels/drawing1.xml.rels><?xml version="1.0" encoding="UTF-8"?>
<Relationships xmlns="http://schemas.openxmlformats.org/package/2006/relationships"><Relationship Id="rId1" Type="http://schemas.openxmlformats.org/officeDocument/2006/relationships/image" Target="../media/OOXDiagramDrawingRels1_0.png"/><Relationship Id="rId2" Type="http://schemas.openxmlformats.org/officeDocument/2006/relationships/image" Target="../media/OOXDiagramDrawingRels1_1.svg"/><Relationship Id="rId3" Type="http://schemas.openxmlformats.org/officeDocument/2006/relationships/image" Target="../media/OOXDiagramDrawingRels1_2.png"/><Relationship Id="rId4" Type="http://schemas.openxmlformats.org/officeDocument/2006/relationships/image" Target="../media/OOXDiagramDrawingRels1_3.svg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B50B9E-FCB6-4D15-9460-E3C9B4203C0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BB2C59F-5C94-4CBB-BD8E-B151A5208128}">
      <dgm:prSet/>
      <dgm:spPr/>
      <dgm:t>
        <a:bodyPr/>
        <a:lstStyle/>
        <a:p>
          <a:r>
            <a:rPr lang="en-US"/>
            <a:t>The End​</a:t>
          </a:r>
        </a:p>
      </dgm:t>
    </dgm:pt>
    <dgm:pt modelId="{71CB52FC-FEC0-4651-8D17-962577532C49}" type="parTrans" cxnId="{B0EA0197-DEFC-4000-8C13-6E143A00CEE7}">
      <dgm:prSet/>
      <dgm:spPr/>
      <dgm:t>
        <a:bodyPr/>
        <a:lstStyle/>
        <a:p>
          <a:endParaRPr lang="en-US"/>
        </a:p>
      </dgm:t>
    </dgm:pt>
    <dgm:pt modelId="{804DA0AF-7F5A-406A-B131-6DE3724C3AB2}" type="sibTrans" cxnId="{B0EA0197-DEFC-4000-8C13-6E143A00CEE7}">
      <dgm:prSet/>
      <dgm:spPr/>
      <dgm:t>
        <a:bodyPr/>
        <a:lstStyle/>
        <a:p>
          <a:endParaRPr lang="en-US"/>
        </a:p>
      </dgm:t>
    </dgm:pt>
    <dgm:pt modelId="{255D4A43-97EC-45F9-8092-5ACDCFD2F1A3}">
      <dgm:prSet/>
      <dgm:spPr/>
      <dgm:t>
        <a:bodyPr/>
        <a:lstStyle/>
        <a:p>
          <a:pPr rtl="0"/>
          <a:r>
            <a:rPr lang="en-US"/>
            <a:t>​​​</a:t>
          </a:r>
          <a:r>
            <a:rPr lang="en-US">
              <a:latin typeface="Century Gothic" panose="020B0502020202020204"/>
            </a:rPr>
            <a:t>Thank You</a:t>
          </a:r>
          <a:endParaRPr lang="en-US"/>
        </a:p>
      </dgm:t>
    </dgm:pt>
    <dgm:pt modelId="{ABC9D78C-6957-4327-89CD-072F5E6E359B}" type="parTrans" cxnId="{22CC558C-D317-4DF7-A63A-6ED1AA0214B7}">
      <dgm:prSet/>
      <dgm:spPr/>
      <dgm:t>
        <a:bodyPr/>
        <a:lstStyle/>
        <a:p>
          <a:endParaRPr lang="en-US"/>
        </a:p>
      </dgm:t>
    </dgm:pt>
    <dgm:pt modelId="{193BEEB0-86D3-40DA-A38E-288E87FC6C85}" type="sibTrans" cxnId="{22CC558C-D317-4DF7-A63A-6ED1AA0214B7}">
      <dgm:prSet/>
      <dgm:spPr/>
      <dgm:t>
        <a:bodyPr/>
        <a:lstStyle/>
        <a:p>
          <a:endParaRPr lang="en-US"/>
        </a:p>
      </dgm:t>
    </dgm:pt>
    <dgm:pt modelId="{D996681B-78A8-4776-A6CE-0FB5236D3A97}" type="pres">
      <dgm:prSet presAssocID="{35B50B9E-FCB6-4D15-9460-E3C9B4203C03}" presName="root" presStyleCnt="0">
        <dgm:presLayoutVars>
          <dgm:dir/>
          <dgm:resizeHandles val="exact"/>
        </dgm:presLayoutVars>
      </dgm:prSet>
      <dgm:spPr/>
    </dgm:pt>
    <dgm:pt modelId="{EA32FDE3-DA7C-4B4E-B429-3FB8F3D8ACEA}" type="pres">
      <dgm:prSet presAssocID="{6BB2C59F-5C94-4CBB-BD8E-B151A5208128}" presName="compNode" presStyleCnt="0"/>
      <dgm:spPr/>
    </dgm:pt>
    <dgm:pt modelId="{17CEF6A5-4307-44D8-A094-E323EA6017C3}" type="pres">
      <dgm:prSet presAssocID="{6BB2C59F-5C94-4CBB-BD8E-B151A5208128}" presName="bgRect" presStyleLbl="bgShp" presStyleIdx="0" presStyleCnt="2"/>
      <dgm:spPr/>
    </dgm:pt>
    <dgm:pt modelId="{DDD365D3-CE83-477D-84EF-05D8B1B3E53F}" type="pres">
      <dgm:prSet presAssocID="{6BB2C59F-5C94-4CBB-BD8E-B151A520812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66C5ABB3-7B6B-4B83-931E-D54921C0EB7D}" type="pres">
      <dgm:prSet presAssocID="{6BB2C59F-5C94-4CBB-BD8E-B151A5208128}" presName="spaceRect" presStyleCnt="0"/>
      <dgm:spPr/>
    </dgm:pt>
    <dgm:pt modelId="{1E7F4FC9-9406-4967-AEB2-8BAE929DDEE1}" type="pres">
      <dgm:prSet presAssocID="{6BB2C59F-5C94-4CBB-BD8E-B151A5208128}" presName="parTx" presStyleLbl="revTx" presStyleIdx="0" presStyleCnt="2">
        <dgm:presLayoutVars>
          <dgm:chMax val="0"/>
          <dgm:chPref val="0"/>
        </dgm:presLayoutVars>
      </dgm:prSet>
      <dgm:spPr/>
    </dgm:pt>
    <dgm:pt modelId="{41AEC0B5-B00F-4B51-8323-DF860B6EAC69}" type="pres">
      <dgm:prSet presAssocID="{804DA0AF-7F5A-406A-B131-6DE3724C3AB2}" presName="sibTrans" presStyleCnt="0"/>
      <dgm:spPr/>
    </dgm:pt>
    <dgm:pt modelId="{F452EC38-2630-4D8C-8ECA-F615BBD014DE}" type="pres">
      <dgm:prSet presAssocID="{255D4A43-97EC-45F9-8092-5ACDCFD2F1A3}" presName="compNode" presStyleCnt="0"/>
      <dgm:spPr/>
    </dgm:pt>
    <dgm:pt modelId="{F574A5A2-6391-4804-8C50-EFAC142B125B}" type="pres">
      <dgm:prSet presAssocID="{255D4A43-97EC-45F9-8092-5ACDCFD2F1A3}" presName="bgRect" presStyleLbl="bgShp" presStyleIdx="1" presStyleCnt="2"/>
      <dgm:spPr/>
    </dgm:pt>
    <dgm:pt modelId="{05D986A1-D219-434D-8328-C4DA743521B0}" type="pres">
      <dgm:prSet presAssocID="{255D4A43-97EC-45F9-8092-5ACDCFD2F1A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344A06F-D312-4D7B-8D28-8160D15B663A}" type="pres">
      <dgm:prSet presAssocID="{255D4A43-97EC-45F9-8092-5ACDCFD2F1A3}" presName="spaceRect" presStyleCnt="0"/>
      <dgm:spPr/>
    </dgm:pt>
    <dgm:pt modelId="{50A666CA-B67F-41E2-A17A-EED3725A5738}" type="pres">
      <dgm:prSet presAssocID="{255D4A43-97EC-45F9-8092-5ACDCFD2F1A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B6F8F68-89B4-4933-9C76-2870AA008C06}" type="presOf" srcId="{255D4A43-97EC-45F9-8092-5ACDCFD2F1A3}" destId="{50A666CA-B67F-41E2-A17A-EED3725A5738}" srcOrd="0" destOrd="0" presId="urn:microsoft.com/office/officeart/2018/2/layout/IconVerticalSolidList"/>
    <dgm:cxn modelId="{2777468A-C63F-49E9-BC92-1B769271FE07}" type="presOf" srcId="{35B50B9E-FCB6-4D15-9460-E3C9B4203C03}" destId="{D996681B-78A8-4776-A6CE-0FB5236D3A97}" srcOrd="0" destOrd="0" presId="urn:microsoft.com/office/officeart/2018/2/layout/IconVerticalSolidList"/>
    <dgm:cxn modelId="{22CC558C-D317-4DF7-A63A-6ED1AA0214B7}" srcId="{35B50B9E-FCB6-4D15-9460-E3C9B4203C03}" destId="{255D4A43-97EC-45F9-8092-5ACDCFD2F1A3}" srcOrd="1" destOrd="0" parTransId="{ABC9D78C-6957-4327-89CD-072F5E6E359B}" sibTransId="{193BEEB0-86D3-40DA-A38E-288E87FC6C85}"/>
    <dgm:cxn modelId="{B0EA0197-DEFC-4000-8C13-6E143A00CEE7}" srcId="{35B50B9E-FCB6-4D15-9460-E3C9B4203C03}" destId="{6BB2C59F-5C94-4CBB-BD8E-B151A5208128}" srcOrd="0" destOrd="0" parTransId="{71CB52FC-FEC0-4651-8D17-962577532C49}" sibTransId="{804DA0AF-7F5A-406A-B131-6DE3724C3AB2}"/>
    <dgm:cxn modelId="{FF6A86D5-3C5B-4D86-B95D-29322E88886D}" type="presOf" srcId="{6BB2C59F-5C94-4CBB-BD8E-B151A5208128}" destId="{1E7F4FC9-9406-4967-AEB2-8BAE929DDEE1}" srcOrd="0" destOrd="0" presId="urn:microsoft.com/office/officeart/2018/2/layout/IconVerticalSolidList"/>
    <dgm:cxn modelId="{E2176FD5-E3E9-4EDD-B7F5-8A0663CACEB7}" type="presParOf" srcId="{D996681B-78A8-4776-A6CE-0FB5236D3A97}" destId="{EA32FDE3-DA7C-4B4E-B429-3FB8F3D8ACEA}" srcOrd="0" destOrd="0" presId="urn:microsoft.com/office/officeart/2018/2/layout/IconVerticalSolidList"/>
    <dgm:cxn modelId="{4B9F641F-A452-45A0-9D48-26154CFEB94E}" type="presParOf" srcId="{EA32FDE3-DA7C-4B4E-B429-3FB8F3D8ACEA}" destId="{17CEF6A5-4307-44D8-A094-E323EA6017C3}" srcOrd="0" destOrd="0" presId="urn:microsoft.com/office/officeart/2018/2/layout/IconVerticalSolidList"/>
    <dgm:cxn modelId="{1E2283BE-3974-4818-9E0C-C80DDD711B8C}" type="presParOf" srcId="{EA32FDE3-DA7C-4B4E-B429-3FB8F3D8ACEA}" destId="{DDD365D3-CE83-477D-84EF-05D8B1B3E53F}" srcOrd="1" destOrd="0" presId="urn:microsoft.com/office/officeart/2018/2/layout/IconVerticalSolidList"/>
    <dgm:cxn modelId="{B36E5CC1-CE4B-4C31-8908-E7827268F8EA}" type="presParOf" srcId="{EA32FDE3-DA7C-4B4E-B429-3FB8F3D8ACEA}" destId="{66C5ABB3-7B6B-4B83-931E-D54921C0EB7D}" srcOrd="2" destOrd="0" presId="urn:microsoft.com/office/officeart/2018/2/layout/IconVerticalSolidList"/>
    <dgm:cxn modelId="{9C8199CC-A5B8-4659-ADD5-6DB244312452}" type="presParOf" srcId="{EA32FDE3-DA7C-4B4E-B429-3FB8F3D8ACEA}" destId="{1E7F4FC9-9406-4967-AEB2-8BAE929DDEE1}" srcOrd="3" destOrd="0" presId="urn:microsoft.com/office/officeart/2018/2/layout/IconVerticalSolidList"/>
    <dgm:cxn modelId="{3B411F46-97CA-419B-A746-DE27696300A4}" type="presParOf" srcId="{D996681B-78A8-4776-A6CE-0FB5236D3A97}" destId="{41AEC0B5-B00F-4B51-8323-DF860B6EAC69}" srcOrd="1" destOrd="0" presId="urn:microsoft.com/office/officeart/2018/2/layout/IconVerticalSolidList"/>
    <dgm:cxn modelId="{438E6A68-6C41-457F-9F89-415667A3F520}" type="presParOf" srcId="{D996681B-78A8-4776-A6CE-0FB5236D3A97}" destId="{F452EC38-2630-4D8C-8ECA-F615BBD014DE}" srcOrd="2" destOrd="0" presId="urn:microsoft.com/office/officeart/2018/2/layout/IconVerticalSolidList"/>
    <dgm:cxn modelId="{B34A8A9F-E5A3-45EA-BFD3-680CB5E6B3FB}" type="presParOf" srcId="{F452EC38-2630-4D8C-8ECA-F615BBD014DE}" destId="{F574A5A2-6391-4804-8C50-EFAC142B125B}" srcOrd="0" destOrd="0" presId="urn:microsoft.com/office/officeart/2018/2/layout/IconVerticalSolidList"/>
    <dgm:cxn modelId="{00ABF0AD-AEEA-4D1B-9793-A6243D30ED28}" type="presParOf" srcId="{F452EC38-2630-4D8C-8ECA-F615BBD014DE}" destId="{05D986A1-D219-434D-8328-C4DA743521B0}" srcOrd="1" destOrd="0" presId="urn:microsoft.com/office/officeart/2018/2/layout/IconVerticalSolidList"/>
    <dgm:cxn modelId="{D00C08F3-8C8B-4725-9138-C3F7CE803747}" type="presParOf" srcId="{F452EC38-2630-4D8C-8ECA-F615BBD014DE}" destId="{9344A06F-D312-4D7B-8D28-8160D15B663A}" srcOrd="2" destOrd="0" presId="urn:microsoft.com/office/officeart/2018/2/layout/IconVerticalSolidList"/>
    <dgm:cxn modelId="{46B6E1CC-7445-4C6A-AC1B-7EC3E63386A6}" type="presParOf" srcId="{F452EC38-2630-4D8C-8ECA-F615BBD014DE}" destId="{50A666CA-B67F-41E2-A17A-EED3725A573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CEF6A5-4307-44D8-A094-E323EA6017C3}">
      <dsp:nvSpPr>
        <dsp:cNvPr id="0" name=""/>
        <dsp:cNvSpPr/>
      </dsp:nvSpPr>
      <dsp:spPr>
        <a:xfrm>
          <a:off x="0" y="852756"/>
          <a:ext cx="7315559" cy="15743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D365D3-CE83-477D-84EF-05D8B1B3E53F}">
      <dsp:nvSpPr>
        <dsp:cNvPr id="0" name=""/>
        <dsp:cNvSpPr/>
      </dsp:nvSpPr>
      <dsp:spPr>
        <a:xfrm>
          <a:off x="476231" y="1206979"/>
          <a:ext cx="865876" cy="8658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7F4FC9-9406-4967-AEB2-8BAE929DDEE1}">
      <dsp:nvSpPr>
        <dsp:cNvPr id="0" name=""/>
        <dsp:cNvSpPr/>
      </dsp:nvSpPr>
      <dsp:spPr>
        <a:xfrm>
          <a:off x="1818340" y="852756"/>
          <a:ext cx="5497218" cy="157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16" tIns="166616" rIns="166616" bIns="16661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End​</a:t>
          </a:r>
        </a:p>
      </dsp:txBody>
      <dsp:txXfrm>
        <a:off x="1818340" y="852756"/>
        <a:ext cx="5497218" cy="1574320"/>
      </dsp:txXfrm>
    </dsp:sp>
    <dsp:sp modelId="{F574A5A2-6391-4804-8C50-EFAC142B125B}">
      <dsp:nvSpPr>
        <dsp:cNvPr id="0" name=""/>
        <dsp:cNvSpPr/>
      </dsp:nvSpPr>
      <dsp:spPr>
        <a:xfrm>
          <a:off x="0" y="2820657"/>
          <a:ext cx="7315559" cy="157432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D986A1-D219-434D-8328-C4DA743521B0}">
      <dsp:nvSpPr>
        <dsp:cNvPr id="0" name=""/>
        <dsp:cNvSpPr/>
      </dsp:nvSpPr>
      <dsp:spPr>
        <a:xfrm>
          <a:off x="476231" y="3174879"/>
          <a:ext cx="865876" cy="8658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A666CA-B67F-41E2-A17A-EED3725A5738}">
      <dsp:nvSpPr>
        <dsp:cNvPr id="0" name=""/>
        <dsp:cNvSpPr/>
      </dsp:nvSpPr>
      <dsp:spPr>
        <a:xfrm>
          <a:off x="1818340" y="2820657"/>
          <a:ext cx="5497218" cy="157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616" tIns="166616" rIns="166616" bIns="166616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​​​</a:t>
          </a:r>
          <a:r>
            <a:rPr lang="en-US" sz="2500" kern="1200">
              <a:latin typeface="Century Gothic" panose="020B0502020202020204"/>
            </a:rPr>
            <a:t>Thank You</a:t>
          </a:r>
          <a:endParaRPr lang="en-US" sz="2500" kern="1200"/>
        </a:p>
      </dsp:txBody>
      <dsp:txXfrm>
        <a:off x="1818340" y="2820657"/>
        <a:ext cx="5497218" cy="1574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OOXDiagramDataRels1_0.png>
</file>

<file path=ppt/media/OOXDiagramDataRels1_1.svg>
</file>

<file path=ppt/media/OOXDiagramDataRels1_2.png>
</file>

<file path=ppt/media/OOXDiagramDataRels1_3.svg>
</file>

<file path=ppt/media/OOXDiagramDrawingRels1_0.png>
</file>

<file path=ppt/media/OOXDiagramDrawingRels1_1.svg>
</file>

<file path=ppt/media/OOXDiagramDrawingRels1_2.png>
</file>

<file path=ppt/media/OOXDiagramDrawingRels1_3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to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edit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Mast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er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title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5E1A6B6-9821-4F3D-90A2-9E1BB6190AEF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3/18/21</a:t>
            </a:fld>
            <a:endParaRPr b="0" lang="en-CA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EF64494-067F-47A8-B5BD-9F8508CA6C4A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CA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049436D2-5491-4A94-AA85-774CF99963D9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3/18/21</a:t>
            </a:fld>
            <a:endParaRPr b="0" lang="en-CA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FD8541C8-67A6-41B1-8FE1-95DE7D2E837C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CA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96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66339E9D-592E-4497-906F-5A51DD865355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3/18/21</a:t>
            </a:fld>
            <a:endParaRPr b="0" lang="en-CA" sz="1100" spc="-1" strike="noStrike">
              <a:latin typeface="Times New Roman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FD0544E-A9E8-4547-B592-994C20D3F414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CA" sz="2800" spc="-1" strike="noStrike">
              <a:latin typeface="Times New Roman"/>
            </a:endParaRPr>
          </a:p>
        </p:txBody>
      </p:sp>
      <p:sp>
        <p:nvSpPr>
          <p:cNvPr id="103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4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youtu.be/zNLYanJAQ3s&#8203;&#8203;" TargetMode="External"/><Relationship Id="rId2" Type="http://schemas.openxmlformats.org/officeDocument/2006/relationships/hyperlink" Target="https://youtu.be/zNLYanJAQ3s&#8203;&#8203;" TargetMode="External"/><Relationship Id="rId3" Type="http://schemas.openxmlformats.org/officeDocument/2006/relationships/hyperlink" Target="https://www.yoctoproject.org/" TargetMode="External"/><Relationship Id="rId4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diagramData" Target="../diagrams/data1.xml"/><Relationship Id="rId7" Type="http://schemas.openxmlformats.org/officeDocument/2006/relationships/diagramLayout" Target="../diagrams/layout1.xml"/><Relationship Id="rId8" Type="http://schemas.openxmlformats.org/officeDocument/2006/relationships/diagramQuickStyle" Target="../diagrams/quickStyle1.xml"/><Relationship Id="rId9" Type="http://schemas.openxmlformats.org/officeDocument/2006/relationships/diagramColors" Target="../diagrams/colors1.xml"/><Relationship Id="rId10" Type="http://schemas.microsoft.com/office/2007/relationships/diagramDrawing" Target="../diagrams/drawing1.xml"/><Relationship Id="rId1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700920" y="13680"/>
            <a:ext cx="2973600" cy="189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rmAutofit/>
          </a:bodyPr>
          <a:p>
            <a:pPr>
              <a:lnSpc>
                <a:spcPct val="90000"/>
              </a:lnSpc>
              <a:spcAft>
                <a:spcPts val="601"/>
              </a:spcAft>
            </a:pPr>
            <a:r>
              <a:rPr b="1" lang="en-US" sz="4400" spc="-52" strike="noStrike" u="sng">
                <a:solidFill>
                  <a:srgbClr val="ffffff"/>
                </a:solidFill>
                <a:uFillTx/>
                <a:latin typeface="Century Gothic"/>
              </a:rPr>
              <a:t>GROUP-6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614880" y="2747520"/>
            <a:ext cx="3447720" cy="33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>
            <a:normAutofit/>
          </a:bodyPr>
          <a:p>
            <a:pPr>
              <a:lnSpc>
                <a:spcPct val="100000"/>
              </a:lnSpc>
              <a:spcBef>
                <a:spcPts val="930"/>
              </a:spcBef>
            </a:pPr>
            <a:r>
              <a:rPr b="1" lang="en-US" sz="2400" spc="148" strike="noStrike">
                <a:solidFill>
                  <a:srgbClr val="ffffff"/>
                </a:solidFill>
                <a:latin typeface="Century Gothic"/>
              </a:rPr>
              <a:t>GROUP MEMBERS:-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30"/>
              </a:spcBef>
            </a:pPr>
            <a:endParaRPr b="0" lang="en-CA" sz="2400" spc="-1" strike="noStrike">
              <a:latin typeface="Arial"/>
            </a:endParaRPr>
          </a:p>
          <a:p>
            <a:pPr indent="-228240">
              <a:lnSpc>
                <a:spcPct val="100000"/>
              </a:lnSpc>
              <a:spcBef>
                <a:spcPts val="930"/>
              </a:spcBef>
              <a:spcAft>
                <a:spcPts val="601"/>
              </a:spcAft>
              <a:buClr>
                <a:srgbClr val="ffffff"/>
              </a:buClr>
              <a:buFont typeface="Calibri"/>
              <a:buChar char="•"/>
            </a:pPr>
            <a:r>
              <a:rPr b="0" lang="en-US" sz="2400" spc="148" strike="noStrike">
                <a:solidFill>
                  <a:srgbClr val="ffffff"/>
                </a:solidFill>
                <a:latin typeface="Century Gothic"/>
              </a:rPr>
              <a:t>Shahrukh Padaniya</a:t>
            </a:r>
            <a:endParaRPr b="0" lang="en-CA" sz="2400" spc="-1" strike="noStrike">
              <a:latin typeface="Arial"/>
            </a:endParaRPr>
          </a:p>
          <a:p>
            <a:pPr indent="-228240">
              <a:lnSpc>
                <a:spcPct val="100000"/>
              </a:lnSpc>
              <a:spcBef>
                <a:spcPts val="930"/>
              </a:spcBef>
              <a:spcAft>
                <a:spcPts val="601"/>
              </a:spcAft>
              <a:buClr>
                <a:srgbClr val="ffffff"/>
              </a:buClr>
              <a:buFont typeface="Calibri"/>
              <a:buChar char="•"/>
            </a:pPr>
            <a:r>
              <a:rPr b="0" lang="en-US" sz="2400" spc="148" strike="noStrike">
                <a:solidFill>
                  <a:srgbClr val="ffffff"/>
                </a:solidFill>
                <a:latin typeface="Century Gothic"/>
              </a:rPr>
              <a:t>Rohan Yadav</a:t>
            </a:r>
            <a:endParaRPr b="0" lang="en-CA" sz="2400" spc="-1" strike="noStrike">
              <a:latin typeface="Arial"/>
            </a:endParaRPr>
          </a:p>
          <a:p>
            <a:pPr indent="-228240">
              <a:lnSpc>
                <a:spcPct val="100000"/>
              </a:lnSpc>
              <a:spcBef>
                <a:spcPts val="930"/>
              </a:spcBef>
              <a:spcAft>
                <a:spcPts val="601"/>
              </a:spcAft>
              <a:buClr>
                <a:srgbClr val="ffffff"/>
              </a:buClr>
              <a:buFont typeface="Calibri"/>
              <a:buChar char="•"/>
            </a:pPr>
            <a:r>
              <a:rPr b="0" lang="en-US" sz="2400" spc="148" strike="noStrike">
                <a:solidFill>
                  <a:srgbClr val="ffffff"/>
                </a:solidFill>
                <a:latin typeface="Century Gothic"/>
              </a:rPr>
              <a:t>Swapnil Sevak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930"/>
              </a:spcBef>
            </a:pPr>
            <a:endParaRPr b="0" lang="en-CA" sz="2400" spc="-1" strike="noStrike">
              <a:latin typeface="Arial"/>
            </a:endParaRPr>
          </a:p>
        </p:txBody>
      </p:sp>
      <p:pic>
        <p:nvPicPr>
          <p:cNvPr id="143" name="Picture 1" descr="Sea of white umbrellas with one blue one in the crowd"/>
          <p:cNvPicPr/>
          <p:nvPr/>
        </p:nvPicPr>
        <p:blipFill>
          <a:blip r:embed="rId1"/>
          <a:srcRect l="18536" t="0" r="18541" b="0"/>
          <a:stretch/>
        </p:blipFill>
        <p:spPr>
          <a:xfrm>
            <a:off x="4654440" y="0"/>
            <a:ext cx="753732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698760" y="770760"/>
            <a:ext cx="10794240" cy="594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Bitbake- bitbake command and sources are kept here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Build- dynamically generated during builds 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downloads- all up-steam sources gets downloaded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sstate-cache-we store compiled output that can be reused during successive build is stored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temp- builds are performed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conf- it has local.conf and bblayer.conf files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Documentation-  sources to our documentation are kept here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Meta- main matadata files of build system are located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Recipes- we store recipe file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Classes- all bitbake classes are present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Conf- different kind of configuration files for the build are present here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Machine- machine configuration files are present here(hardware characteristics)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Script- support scripts that the build system uses are stored here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</a:rPr>
              <a:t>​</a:t>
            </a:r>
            <a:endParaRPr b="0" lang="en-CA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4278600" y="612360"/>
            <a:ext cx="274284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Recipe 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​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497520" y="1776960"/>
            <a:ext cx="10305360" cy="301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Recipe</a:t>
            </a: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 contains information about a single piece of software.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This information includes-</a:t>
            </a:r>
            <a:endParaRPr b="0" lang="en-CA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The location from which to download the unaltered source</a:t>
            </a:r>
            <a:endParaRPr b="0" lang="en-CA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Any source patches to be applied to that source (if needed)</a:t>
            </a:r>
            <a:endParaRPr b="0" lang="en-CA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Which special configuration options to apply</a:t>
            </a:r>
            <a:endParaRPr b="0" lang="en-CA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How to compile the source files </a:t>
            </a:r>
            <a:endParaRPr b="0" lang="en-CA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How to package the compiled output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  <a:ea typeface="Century Gothic"/>
              </a:rPr>
              <a:t>​</a:t>
            </a:r>
            <a:endParaRPr b="0" lang="en-CA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1230840" y="1288080"/>
            <a:ext cx="7084800" cy="39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Recipe build steps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Do_fatch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Do_unpack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Do_patch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Do_configure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Do_compile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Do_install</a:t>
            </a:r>
            <a:endParaRPr b="0" lang="en-CA" sz="32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Do_package</a:t>
            </a:r>
            <a:endParaRPr b="0" lang="en-CA" sz="32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928800" y="190656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Times New Roman"/>
              </a:rPr>
              <a:t>​​</a:t>
            </a:r>
            <a:endParaRPr b="0" lang="en-C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Graphical user interface, text, application, email&#10;&#10;Description automatically generated"/>
          <p:cNvPicPr/>
          <p:nvPr/>
        </p:nvPicPr>
        <p:blipFill>
          <a:blip r:embed="rId1"/>
          <a:srcRect l="12052" t="2825" r="13906" b="19055"/>
          <a:stretch/>
        </p:blipFill>
        <p:spPr>
          <a:xfrm>
            <a:off x="727560" y="788760"/>
            <a:ext cx="9184680" cy="5454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4249800" y="468720"/>
            <a:ext cx="274284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Layers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​​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597960" y="1130040"/>
            <a:ext cx="11211120" cy="484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Layers are repositories that contain related metadata (i.e. sets of instructions) that tell the OpenEmbedded build system how to build a target.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Yocto Project's layer model facilitates collaboration, sharing, customization, and reuse within the Yocto Project development environment.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Layers logically separate information for your project. 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For example, you can use a layer to hold all the configurations for a particular piece of hardware. Isolating hardware-specific configurations allows you to share other metadata by using a different layer where that metadata might be common across several pieces of hardware. </a:t>
            </a:r>
            <a:endParaRPr b="0" lang="en-CA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imes New Roman"/>
                <a:ea typeface="Century Gothic"/>
              </a:rPr>
              <a:t>​​</a:t>
            </a:r>
            <a:endParaRPr b="0" lang="en-CA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2" descr="Graphical user interface, website&#10;&#10;Description automatically generated"/>
          <p:cNvPicPr/>
          <p:nvPr/>
        </p:nvPicPr>
        <p:blipFill>
          <a:blip r:embed="rId1"/>
          <a:srcRect l="19481" t="46447" r="37931" b="17387"/>
          <a:stretch/>
        </p:blipFill>
        <p:spPr>
          <a:xfrm>
            <a:off x="296280" y="1364040"/>
            <a:ext cx="11068920" cy="531540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4221360" y="468720"/>
            <a:ext cx="274284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Layers​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​​​</a:t>
            </a: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546920" y="2222640"/>
            <a:ext cx="8723880" cy="332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References:-</a:t>
            </a:r>
            <a:endParaRPr b="0" lang="en-CA" sz="2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Getting Started with the Yocto Project - New Developer Screen cast Tutorial</a:t>
            </a:r>
            <a:endParaRPr b="0" lang="en-CA" sz="24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ea typeface="Century Gothic"/>
                <a:hlinkClick r:id="rId1"/>
              </a:rPr>
              <a:t>https://youtu.be/zNLYanJAQ3s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Times New Roman"/>
                <a:ea typeface="Century Gothic"/>
                <a:hlinkClick r:id="rId2"/>
              </a:rPr>
              <a:t>​​</a:t>
            </a:r>
            <a:endParaRPr b="0" lang="en-CA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ea typeface="Century Gothic"/>
                <a:hlinkClick r:id="rId3"/>
              </a:rPr>
              <a:t>https://www.yoctoproject.org/</a:t>
            </a:r>
            <a:endParaRPr b="0" lang="en-CA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  <a:ea typeface="Century Gothic"/>
              </a:rPr>
              <a:t>​​​​</a:t>
            </a: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icture 7" descr=""/>
          <p:cNvPicPr/>
          <p:nvPr/>
        </p:nvPicPr>
        <p:blipFill>
          <a:blip r:embed="rId1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2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7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f3f3f3"/>
              </a:gs>
              <a:gs pos="100000">
                <a:srgbClr val="f3f3f3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80" name="Picture 13" descr=""/>
          <p:cNvPicPr/>
          <p:nvPr/>
        </p:nvPicPr>
        <p:blipFill>
          <a:blip r:embed="rId3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81" name="Picture 15" descr=""/>
          <p:cNvPicPr/>
          <p:nvPr/>
        </p:nvPicPr>
        <p:blipFill>
          <a:blip r:embed="rId4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3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184" name="CustomShape 4"/>
          <p:cNvSpPr/>
          <p:nvPr/>
        </p:nvSpPr>
        <p:spPr>
          <a:xfrm>
            <a:off x="4161240" y="0"/>
            <a:ext cx="8030160" cy="6857640"/>
          </a:xfrm>
          <a:custGeom>
            <a:avLst/>
            <a:gdLst/>
            <a:ahLst/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5"/>
          <p:cNvSpPr/>
          <p:nvPr/>
        </p:nvSpPr>
        <p:spPr>
          <a:xfrm>
            <a:off x="39481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1948628999"/>
              </p:ext>
            </p:extLst>
          </p:nvPr>
        </p:nvGraphicFramePr>
        <p:xfrm>
          <a:off x="4746240" y="1145880"/>
          <a:ext cx="7315200" cy="5247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948320" y="2378520"/>
            <a:ext cx="8213040" cy="2259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>
              <a:lnSpc>
                <a:spcPct val="100000"/>
              </a:lnSpc>
            </a:pPr>
            <a:r>
              <a:rPr b="1" lang="en-US" sz="4800" spc="-1" strike="noStrike">
                <a:solidFill>
                  <a:srgbClr val="ebebeb"/>
                </a:solidFill>
                <a:latin typeface="Century Gothic"/>
              </a:rPr>
              <a:t>Getting Started with the Yocto Project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983520" y="1163880"/>
            <a:ext cx="10487520" cy="496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What is Yocto project ?</a:t>
            </a:r>
            <a:endParaRPr b="0" lang="en-CA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- It is an open-source collaboration project that provides templates, tools and methods to help create custom linux based systems for embedded products regardless of hardware architecture.</a:t>
            </a:r>
            <a:endParaRPr b="0" lang="en-CA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- It can create linux images for all the major hardware architecture including x86, ARM, MIPS and PowerPC.</a:t>
            </a:r>
            <a:endParaRPr b="0" lang="en-CA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- It is an umbrella project collaborated by the open-source community and industry for developing custom linux images.</a:t>
            </a:r>
            <a:endParaRPr b="0" lang="en-CA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imes New Roman"/>
              </a:rPr>
              <a:t>- It is hosted by Linux Foundation.</a:t>
            </a:r>
            <a:endParaRPr b="0" lang="en-CA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4724280" y="3200400"/>
            <a:ext cx="27428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2"/>
          <p:cNvSpPr/>
          <p:nvPr/>
        </p:nvSpPr>
        <p:spPr>
          <a:xfrm>
            <a:off x="706680" y="1579320"/>
            <a:ext cx="10459800" cy="393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Yocto project is backed by many organizations. Some of them are :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Silicon Vendors - </a:t>
            </a: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TILERA, Intel, LSI, freescale semiconductor, CAVIUM NETWORKS, Texus Instruments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OSVs – </a:t>
            </a: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WIND RIVER, montavista, timesys, Mentor Graphics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Embedded tools, Consulting services – </a:t>
            </a: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RidgeRun, Secret Lab, SAKOMAN, Panasonic, DELL, openembedded</a:t>
            </a:r>
            <a:endParaRPr b="0" lang="en-CA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Anyone can become an official partipating organization by contacting the Linux Foundation.</a:t>
            </a: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09480" y="900720"/>
            <a:ext cx="983628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3297240" y="637200"/>
            <a:ext cx="401760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Benefits of Yocto Project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346320" y="1607040"/>
            <a:ext cx="10279800" cy="393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Reuse software stack for future devices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Can be developed using one common Linux OS for all major architectures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We need to just update one line in the config file and rebuilt, when we change hardware platform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Start with validated collection of software and libraries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Access to great collection of application development tools like eclipse-plugin</a:t>
            </a:r>
            <a:endParaRPr b="0" lang="en-CA" sz="2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Easy transition to a commercial embedded Linux</a:t>
            </a: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2480040" y="609480"/>
            <a:ext cx="59846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Yocto Project Build System ​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4087080" y="1593360"/>
            <a:ext cx="259056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Poky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(built system)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1240" y="3339000"/>
            <a:ext cx="436392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Bitbake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(task executor and scheduler)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54" name="CustomShape 4"/>
          <p:cNvSpPr/>
          <p:nvPr/>
        </p:nvSpPr>
        <p:spPr>
          <a:xfrm>
            <a:off x="6054480" y="3339000"/>
            <a:ext cx="307548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Metadata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</a:rPr>
              <a:t>(task definations)</a:t>
            </a:r>
            <a:endParaRPr b="0" lang="en-CA" sz="2800" spc="-1" strike="noStrike">
              <a:latin typeface="Arial"/>
            </a:endParaRPr>
          </a:p>
        </p:txBody>
      </p:sp>
      <p:sp>
        <p:nvSpPr>
          <p:cNvPr id="155" name="CustomShape 5"/>
          <p:cNvSpPr/>
          <p:nvPr/>
        </p:nvSpPr>
        <p:spPr>
          <a:xfrm>
            <a:off x="5472720" y="5112360"/>
            <a:ext cx="6289560" cy="91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Configuration (global definitions of variables)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Classes (inheritance of build logic, packaging, etc)</a:t>
            </a:r>
            <a:endParaRPr b="0" lang="en-CA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800" spc="-1" strike="noStrike">
                <a:solidFill>
                  <a:srgbClr val="ffffff"/>
                </a:solidFill>
                <a:latin typeface="Times New Roman"/>
              </a:rPr>
              <a:t>Recipes (defines individual piece of software to be build)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156" name="CustomShape 6"/>
          <p:cNvSpPr/>
          <p:nvPr/>
        </p:nvSpPr>
        <p:spPr>
          <a:xfrm rot="2280000">
            <a:off x="3523680" y="2328120"/>
            <a:ext cx="249120" cy="983160"/>
          </a:xfrm>
          <a:prstGeom prst="downArrow">
            <a:avLst>
              <a:gd name="adj1" fmla="val 50000"/>
              <a:gd name="adj2" fmla="val 50000"/>
            </a:avLst>
          </a:prstGeom>
          <a:ln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7"/>
          <p:cNvSpPr/>
          <p:nvPr/>
        </p:nvSpPr>
        <p:spPr>
          <a:xfrm rot="19440000">
            <a:off x="7084080" y="2328120"/>
            <a:ext cx="249120" cy="983160"/>
          </a:xfrm>
          <a:prstGeom prst="downArrow">
            <a:avLst>
              <a:gd name="adj1" fmla="val 50000"/>
              <a:gd name="adj2" fmla="val 50000"/>
            </a:avLst>
          </a:prstGeom>
          <a:ln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8"/>
          <p:cNvSpPr/>
          <p:nvPr/>
        </p:nvSpPr>
        <p:spPr>
          <a:xfrm>
            <a:off x="7412040" y="4266000"/>
            <a:ext cx="207360" cy="720000"/>
          </a:xfrm>
          <a:prstGeom prst="downArrow">
            <a:avLst>
              <a:gd name="adj1" fmla="val 50000"/>
              <a:gd name="adj2" fmla="val 50000"/>
            </a:avLst>
          </a:prstGeom>
          <a:ln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3696840" y="527040"/>
            <a:ext cx="451116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Built System Workflow</a:t>
            </a:r>
            <a:endParaRPr b="0" lang="en-CA" sz="2800" spc="-1" strike="noStrike">
              <a:latin typeface="Arial"/>
            </a:endParaRPr>
          </a:p>
        </p:txBody>
      </p:sp>
      <p:pic>
        <p:nvPicPr>
          <p:cNvPr id="160" name="Picture 3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727560" y="1362600"/>
            <a:ext cx="10362960" cy="5110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4336200" y="281880"/>
            <a:ext cx="274284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Start guide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8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1130040" y="1388880"/>
            <a:ext cx="957204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3"/>
          <p:cNvSpPr/>
          <p:nvPr/>
        </p:nvSpPr>
        <p:spPr>
          <a:xfrm>
            <a:off x="698760" y="698760"/>
            <a:ext cx="12131280" cy="746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1) First download poky and extract the file.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2) Go to poky and type following command to build a Linux image-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source oe-init-build-env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Select machine by following commands-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cd conf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nano local.conf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Uncommant the machine to select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After which run following command and wait-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bitbake core-image-sato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3) To run "core-image-sato" on an emulator, we need to type following command-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runqemu qemux86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4) To exit, enter the command – "shutdown"</a:t>
            </a: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Times New Roman"/>
                <a:ea typeface="Century Gothic"/>
              </a:rPr>
              <a:t>​</a:t>
            </a:r>
            <a:endParaRPr b="0" lang="en-CA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3258000" y="655560"/>
            <a:ext cx="5575320" cy="9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Times New Roman"/>
              </a:rPr>
              <a:t>Subdirectories in poky folder</a:t>
            </a:r>
            <a:endParaRPr b="0" lang="en-CA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CA" sz="2800" spc="-1" strike="noStrike">
              <a:latin typeface="Arial"/>
            </a:endParaRPr>
          </a:p>
        </p:txBody>
      </p:sp>
      <p:pic>
        <p:nvPicPr>
          <p:cNvPr id="165" name="Picture 9" descr="Graphical user interface, text, application&#10;&#10;Description automatically generated"/>
          <p:cNvPicPr/>
          <p:nvPr/>
        </p:nvPicPr>
        <p:blipFill>
          <a:blip r:embed="rId1"/>
          <a:srcRect l="0" t="0" r="147" b="61934"/>
          <a:stretch/>
        </p:blipFill>
        <p:spPr>
          <a:xfrm>
            <a:off x="540720" y="2068560"/>
            <a:ext cx="11124720" cy="3000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Application>LibreOffice/6.4.6.2$Linux_X86_64 LibreOffice_project/40$Build-2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2021-03-17T23:49:15Z</dcterms:created>
  <dc:creator/>
  <dc:description/>
  <dc:language>en-CA</dc:language>
  <cp:lastModifiedBy/>
  <dcterms:modified xsi:type="dcterms:W3CDTF">2021-03-18T13:59:09Z</dcterms:modified>
  <cp:revision>661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